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1" r:id="rId4"/>
    <p:sldId id="259" r:id="rId5"/>
    <p:sldId id="260" r:id="rId6"/>
    <p:sldId id="294" r:id="rId7"/>
    <p:sldId id="262" r:id="rId8"/>
    <p:sldId id="263" r:id="rId9"/>
    <p:sldId id="265" r:id="rId10"/>
    <p:sldId id="286" r:id="rId11"/>
    <p:sldId id="266" r:id="rId12"/>
    <p:sldId id="285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82" r:id="rId21"/>
    <p:sldId id="287" r:id="rId22"/>
    <p:sldId id="288" r:id="rId23"/>
    <p:sldId id="283" r:id="rId24"/>
    <p:sldId id="271" r:id="rId25"/>
    <p:sldId id="290" r:id="rId26"/>
    <p:sldId id="291" r:id="rId27"/>
    <p:sldId id="292" r:id="rId28"/>
    <p:sldId id="29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4291" autoAdjust="0"/>
  </p:normalViewPr>
  <p:slideViewPr>
    <p:cSldViewPr snapToGrid="0">
      <p:cViewPr varScale="1">
        <p:scale>
          <a:sx n="115" d="100"/>
          <a:sy n="115" d="100"/>
        </p:scale>
        <p:origin x="10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6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71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86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4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8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3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3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20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4000">
              <a:srgbClr val="FEF4FA"/>
            </a:gs>
            <a:gs pos="77000">
              <a:schemeClr val="accent5">
                <a:lumMod val="45000"/>
                <a:lumOff val="55000"/>
              </a:schemeClr>
            </a:gs>
            <a:gs pos="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1171-E858-4D43-BC8C-0B277AADBDEF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1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sportal.ru/user/1353937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users/sadik820818" TargetMode="External"/><Relationship Id="rId2" Type="http://schemas.openxmlformats.org/officeDocument/2006/relationships/hyperlink" Target="https://nsportal.ru/hodos-polina-viktorovn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aam.ru/users/223011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maam.ru/users/cfif199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maam.ru/users/1817458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maam.ru/users/420558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maam.ru/users/1551331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maam.ru/users/1527701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nsportal.ru/olga-ivanovna-sevostyanova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maam.ru/detskijsad/101006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maam.ru/users/1629673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infourok.ru/user/bolshakova-viktoriya-andreevna1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maam.ru/users/2115394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maam.ru/users/3103160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maam.ru/users/2080609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maam.ru/users/2238525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maam.ru/users/2902102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infourok.ru/user/kiladze-aleksandra-gennadevna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aam.ru/users/163107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users/652683" TargetMode="External"/><Relationship Id="rId2" Type="http://schemas.openxmlformats.org/officeDocument/2006/relationships/hyperlink" Target="https://nsportal.ru/lavrenko-anna-vasilevn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sportal.ru/gevorkyan-r-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aam.ru/users/2757336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82173" y="1891469"/>
            <a:ext cx="7478973" cy="3778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ябухина Анастасия Викторовна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МБДОУ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соответствие занимаемой должности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высшее (Федеральное государственное учреждение высшего профессионального образования «Южный федеральный университет», специальность «Педагогика. Практическая психология в образовании», 2008 г. 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 год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4435" y="139150"/>
            <a:ext cx="5923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Руководство. Педагогический состав.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1B9C13-5EA3-4C5B-B7DE-F0E6A94AED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7311"/>
            <a:ext cx="5013680" cy="53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4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84032" y="0"/>
            <a:ext cx="7507705" cy="6533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Худотеплова  Оксана Владимировна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2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инструктор по физической культуре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категория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занимаемой должности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среднее профессиональное (Государственное бюджетное профессиональное образовательное учреждение Ростовской области «Волгодонский педагогический колледж», специальность «Преподавание в начальных классах», квалификация «Учитель начальных классов», 2018г.)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ГБПОУ РО «ВПК» (Государственное бюджетное профессиональное образовательное учреждение Ростовской области «Волгодонский педагогический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колледж»,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2018г.)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 года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проф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переподготовки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образования» 21.08.2021г.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«Инструктор по физической  культуре» 10.03.2024г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физкультурно-оздоровительной деятельности по плаванию с детьми дошкольного возраста» 25.06.2024г.</a:t>
            </a: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квалификации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04.02.2021г. «Познавательное  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развитие детей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возраста в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условиях реализации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ФГОС», 108ч.        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гигиены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Особенности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 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условиях сложной санитарно-эпидемиологической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обстановки. Использование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новейших технологий в организации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ДОО», 72ч.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помощи», 18ч.          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17.10.2022г. «Комплексная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 детей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Организация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содействия правоохранительным органам родительского комитета 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общественного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 по обеспечению безопасности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ДОО», 144ч.      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02.08.2023г. «Системное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 ребенка  с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ОВЗ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общеразвивающем детском саду в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условиях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ФГОС»,  180ч. 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28.02.2024г. 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спортом при заболеваниях опорно-двигательного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аппарата»,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3ч.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10.04.2024г. «Основы лечебной физической культуры для детей», 108ч.  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питания», 15ч.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22.05.2024г.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детского фитнеса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180ч.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https://nsportal.ru/user/1353937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4759" y="936475"/>
            <a:ext cx="5268791" cy="59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1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9806" y="0"/>
            <a:ext cx="7932194" cy="742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Ходос Полина Викторовна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defRPr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Должность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/>
                <a:ea typeface="Calibri"/>
                <a:cs typeface="Times New Roman"/>
              </a:rPr>
              <a:t>воспитатель</a:t>
            </a: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800"/>
              </a:spcAft>
              <a:defRPr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Квалификационная категория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– первая                                                                 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spcAft>
                <a:spcPts val="800"/>
              </a:spcAft>
              <a:defRPr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Образование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–высшее («Ростовский государственный педагогический университет» специальность «Русский язык и литература», квалификация «Учитель русского языка и литературы», 2006г.)</a:t>
            </a: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АНО ДПО «ВГАППССС» («Волгоградская Гуманитарная Академия профессиональной подготовки специалистов социальной сферы») «Дошкольная педагогика. Воспитание и развитие детей в ДОО», 2017г.</a:t>
            </a:r>
            <a:br>
              <a:rPr lang="ru-RU" sz="1400" dirty="0"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latin typeface="Times New Roman"/>
                <a:ea typeface="Calibri"/>
                <a:cs typeface="Times New Roman"/>
              </a:rPr>
              <a:t>Общий стаж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21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лет</a:t>
            </a: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Педагогический стаж –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20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лет</a:t>
            </a: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Стаж в занимающей должности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20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лет</a:t>
            </a:r>
            <a:endParaRPr lang="ru-RU" sz="1400" dirty="0">
              <a:ea typeface="Calibri"/>
              <a:cs typeface="Times New Roman"/>
            </a:endParaRPr>
          </a:p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Диплом 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проф. переподготовки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: «Педагог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дополнительного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образования» 21.08.2021г.</a:t>
            </a:r>
            <a:endParaRPr lang="ru-RU" sz="1400" dirty="0"/>
          </a:p>
          <a:p>
            <a:pPr>
              <a:spcAft>
                <a:spcPts val="0"/>
              </a:spcAft>
              <a:defRPr/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Курсы 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повышения квалификации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:</a:t>
            </a:r>
            <a:endParaRPr lang="ru-RU" sz="1400" dirty="0"/>
          </a:p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04.02.2021г. «Эмоциональные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нарушения у детей у детей дошкольного возраста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. Технологии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индивидуальной коррекционно-развивающей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работы», 144ч.    </a:t>
            </a:r>
          </a:p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24.02.2021г. «Правила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гигиены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. Особенности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работы 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ДОУ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в условиях сложной санитарно-эпидемиологической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обстановки. Использование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новейших технологий в организации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ДОО», 72ч. 15.06.2022г. «Оказание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первой доврачебной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помощи», 18ч.   </a:t>
            </a:r>
          </a:p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24.04.2024г. «Инновационные методики программы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по развитию детей раннего возраста в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соответствии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ФОП ДО и ФГОС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ДО», 144ч. </a:t>
            </a:r>
          </a:p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15.05.2024г. «Основы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здорового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питания», 15ч. </a:t>
            </a:r>
          </a:p>
          <a:p>
            <a:pPr algn="just">
              <a:spcAft>
                <a:spcPts val="800"/>
              </a:spcAft>
              <a:defRPr/>
            </a:pPr>
            <a:endParaRPr lang="ru-RU" sz="1400" b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just">
              <a:spcAft>
                <a:spcPts val="80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Сайт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: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  <a:hlinkClick r:id="rId2"/>
              </a:rPr>
              <a:t>https://nsportal.ru/hodos-polina-viktorovna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endParaRPr lang="ru-RU" sz="1400" dirty="0"/>
          </a:p>
          <a:p>
            <a:pPr lvl="0" algn="just">
              <a:spcAft>
                <a:spcPts val="8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            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  <a:hlinkClick r:id="rId3"/>
              </a:rPr>
              <a:t>https://www.maam.ru/users/sadik820818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 sz="1400" dirty="0"/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180C33-BDD0-4D6E-B362-974CF633D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33352"/>
            <a:ext cx="4359965" cy="52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2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3401" y="-7293"/>
            <a:ext cx="7688178" cy="6322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Глазкова Марина Анатольевна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первая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–высшее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г.Зерноград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Азово-Черноморская государственная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агроинжинерная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академия, специальность "Автомобили и автомобильное хозяйство", квалификация «Инженер», 2002г.)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Частное образовательное учреждение высшего образования «ЮЖНЫЙ УНИВЕРСИТЕТ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ИУБиП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)» квалификация «Педагогическое образование. Воспитатель», 2017г.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лет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проф.переподготовки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 21.08.2021г.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09.02.2021г. «Методика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технологии обучения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дошкольного возраста с ОВЗ в условиях реализации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ФГОС», 144ч.                           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гигиены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Особенности работы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  в условиях сложной санитарно-эпидемиологической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обстановки. Использование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новейших технологий в организации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ДОО», 72ч.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15.06.2022г. «Оказание первой доврачебной помощи», 18ч.  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09.02.2024г. «Педагогика раннего развития. Методики  и образовательно-воспитательные технологии развития детей раннего возраста в ДОО», 144ч.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15.05.2024г. «Основы здорового питания», 15ч.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www.maam.ru/users/2230118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9DC9A1-8002-497C-985E-1AE20895D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6254" y="1679171"/>
            <a:ext cx="4812341" cy="52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47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91526" y="282694"/>
            <a:ext cx="7624261" cy="5781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Рябошапко Наталья Николаевна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первая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высшее (Государственное образовательное учреждение высшего  образования «Донской государственный технический университет», Ростов-на-Дону, бакалавр, «Педагогическое образование», 2019г.)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29.05.2020г. «Педагогика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образования: деятельность воспитателя дошкольной образовательной организации в условиях реализации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ФГОС», 144ч.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гигиены. Особенности работы  ДОУ  в условиях сложной санитарно-эпидемиологической обстановки. Использование новейших технологий в организации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ДОО», 72ч.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30.03.2023г. «Экологическое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дошкольного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развитие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кругозора 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опытно-исследовательская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рамках реализации ФГОС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ДО», 144ч.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https://www.maam.ru/users/cfif1997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BEEC6-B638-475C-BD49-CAF442DF4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775" y="596348"/>
            <a:ext cx="5048921" cy="6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9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9" y="-20472"/>
            <a:ext cx="7471611" cy="820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Дудка Наталья Васильевна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первая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высшее (Ростовский государственный педагогический университет, специальность «Технология и предпринимательство», квалификация «Учитель технологии, предпринимательства и экономики», 2001г.)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ВГАППССС («Волгоградская Гуманитарная Академия профессиональной подготовки специалистов социальной сферы») «Дошкольная педагогика. Воспитание и развитие детей в ДОО», 2015г.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26 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26 лет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проф.переподготовки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дополнительного образования» 21.08.2021г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12.02.2021г. «Технология раннего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чтению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по методике Зайцевой»,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108ч.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гигиены. Особенности работы  ДОУ  в условиях сложной санитарно-эпидемиологической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 Использование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новейших технологий в организации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ДОО»  72ч.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15.06.2022г. «Оказание первой доврачебной помощи», 18ч. 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06.03.2024г. «Развитие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мышления и речи  детей старшего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возраста», 144ч.    15.05.2024г.  «Основы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питания», 15ч.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https://www.maam.ru/users/1817458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85" t="21715" r="28461" b="23810"/>
          <a:stretch/>
        </p:blipFill>
        <p:spPr>
          <a:xfrm>
            <a:off x="-543991" y="328989"/>
            <a:ext cx="6023645" cy="640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73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1209" y="324494"/>
            <a:ext cx="7339265" cy="6459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Жигайло Татьяна Владимировна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 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среднее профессиональное (Государственное бюджетное профессионального образовательное учреждение Ростовской области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Зимовниковский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педагогический колледж», специальность «Дошкольное образование (углубленная подготовка)», квалификация «Воспитатель детей дошкольного возраста», 2017г.)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лет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лет</a:t>
            </a:r>
          </a:p>
          <a:p>
            <a:pPr algn="just">
              <a:lnSpc>
                <a:spcPct val="107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проф. переподготовки: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 дополнительного образования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21.08.2021г.</a:t>
            </a:r>
          </a:p>
          <a:p>
            <a:pPr algn="just">
              <a:lnSpc>
                <a:spcPct val="107000"/>
              </a:lnSpc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29.05.2020г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«Педагогика дошкольного образования: деятельность воспитателя дошкольной образовательной организации в условиях реализации ФГОС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144ч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24.02.2021г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«Правила гигиены. Особенности работы ДОУ в условиях сложной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эпидемиологической обстановки.  Использование новейших технологий в организации ДОО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72ч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15.06.2022г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«Оказание первой доврачебной помощи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18ч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11.04.2023г.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«Геймификация в ДОУ как одна из технологий использования игровых элементов в образовательном процессе в условиях реализации ФГОС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144ч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питания», 15ч.</a:t>
            </a:r>
          </a:p>
          <a:p>
            <a:pPr algn="just">
              <a:lnSpc>
                <a:spcPct val="107000"/>
              </a:lnSpc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Сайт: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www.maam.ru/users/420558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560163-0B69-437B-8EF6-1D12E1F602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35" y="1050405"/>
            <a:ext cx="4604428" cy="58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20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1843" y="96253"/>
            <a:ext cx="7399420" cy="656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Заярная Елена Сергеевна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воспитатель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соответствие занимаемой должности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—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 (Федеральное государственное образовательное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высшего профессионального образования «Южный федеральный университет»,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«История», квалификация «Учитель истории», 2011г.)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 «Компьютер Инжиниринг» г. Ростов-на-Дону «Педагогическая деятельность в дошкольной образовательной организации», 2017г.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 лет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в занимающей должности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 лет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проф.переподготовки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 21.08.2021г.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24.02.2021г. «Правила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гигиены. Особенности работы ДОУ в условиях сложной санитарно-эпидемиологической обстановки. Использование новейших технологий в организации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ДОО»,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72ч.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22.10.2021г. «Современное дошкольное образование» ООО «Компьютер Инжиниринг Бизнес-Школа»,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144ч.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11.03.2024г. «Формирование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в дошкольный образовании в условиях  реализации ФГОС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ДО», 72ч.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питания», 15ч.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https://www.maam.ru/users/1551331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99" t="22344" r="26551" b="21847"/>
          <a:stretch/>
        </p:blipFill>
        <p:spPr>
          <a:xfrm>
            <a:off x="-127583" y="777179"/>
            <a:ext cx="5220814" cy="642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35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6358" y="0"/>
            <a:ext cx="8245642" cy="6532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Силаева Елена Степановна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первая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среднее профессиональное (Государственное бюджетное образовательное учреждение среднего профессионального образования Ростовской области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Зимовниковский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педагогический колледж», специальность «Преподавание в начальных классах», квалификация «Учитель начальных классов с дополнительной подготовкой в области изобразительного искусства», 2013г.)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ВГАППССС («Волгоградская Гуманитарная Академия профессиональной подготовки специалистов социальной сферы») «Дошкольная педагогика. Воспитание и развитие детей в ДОО», 2015г.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лет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проф. переподготовки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 21.08.2021г.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09.02.2021г. «Воспитатель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образовании : развитие и воспитание детей раннего возраста (до 3 лет) в условиях реализации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гигиены. Особенности работы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сложной санитарно-эпидемиологической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 Использование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новейших технологий в организации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ДОО», 72ч.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   </a:t>
            </a:r>
          </a:p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31.01.2024г. «Формирование  у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экологических знаний в процессе проектной деятельности в контексте ФГОС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ДО», 108ч. </a:t>
            </a:r>
          </a:p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питания», 15ч.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https://www.maam.ru/users/1527701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124928-6412-4A43-B859-85F9BCBC0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565" y="1434795"/>
            <a:ext cx="4653458" cy="52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61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8095" y="144379"/>
            <a:ext cx="7375358" cy="605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Севостьянова Ольга Ивановна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соответствие занимаемой должности                        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среднее специальное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Константиновское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педагогическое училище, специальность «Дошкольное воспитание», квалификация «Воспитатель детского сада» 1984г.)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09.03.2021г. «Воспитатель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образовании: развитие и воспитание детей раннего возраста (до 3 лет) в условиях реализации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ФГОС»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гигиены. Особенности работы ДОУ в условиях сложной санитарно-эпидемиологической обстановки. Использование новейших технологий в организации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ДОО», 72ч.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26.10.2022г. «Педагогика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методика дополнительного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детей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взрослых», 72ч.   04.02.2024г. «Традиционные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инновационные технологии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 Пальчиковая гимнастика», 144ч.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питания», 15ч.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https://nsportal.ru/olga-ivanovna-sevostyanova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EA2578-4B7C-4D6B-97F1-7CCE6D5332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379"/>
            <a:ext cx="4744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69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430" y="249466"/>
            <a:ext cx="7411453" cy="6368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Лященко Ксения Александровна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первая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среднее профессиональное (Государственное бюджетное профессиональное образовательное учреждение Ростовской области «Зимовниковский педагогический колледж», специальность «Преподавание в начальных классах», квалификация «Учитель начальных классов», 2018г.)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«Компьютер Инжиниринг Бизнес-Школа», г. Ростов-на-Дону» (</a:t>
            </a:r>
            <a:r>
              <a:rPr lang="ru-RU" sz="1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«Педагогическая деятельность в дошкольной образовательной организации», 2018г.)</a:t>
            </a:r>
            <a:endParaRPr lang="ru-RU" sz="14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6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</a:t>
            </a:r>
            <a:r>
              <a:rPr lang="ru-RU" sz="1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проф.переподготовки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образования»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09.04.2022г. «Реализация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дошкольного образования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воспитателей», 144ч.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26.10.2022г. «Педагогика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методика дополнительного образования детей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взрослых», 72ч.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21.02.2024г. «Противодействие коррупции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образования», 72ч.  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питания», 15ч.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https://www.maam.ru/detskijsad/1010064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15" t="23049" r="28489" b="21713"/>
          <a:stretch/>
        </p:blipFill>
        <p:spPr>
          <a:xfrm>
            <a:off x="-133004" y="1323650"/>
            <a:ext cx="4922818" cy="59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5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9731" y="0"/>
            <a:ext cx="772918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Меренцова Наталья Алексеевна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2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заведующего по МР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соответствие занимаемой должности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высшее (Государственное образовательное учреждение высшего профессионального образования «Таганрогский государственный педагогический институт», специальность «Социальная педагогика», квалификация «Социальный педагог», 2006г.)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 ДПО «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УрИПКиП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(Автономная некоммерческая организация дополнительного профессионального образования «Уральский институт повышения квалификации и переподготовки») «Физическая культура в дошкольных образовательных учреждениях в условиях реализации ФГОС», 2017г.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 ДПО «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УрИПКиП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(Автономная некоммерческая организация дополнительного профессионального образования «Уральский институт повышения квалификации и переподготовки») «Физкультурно-оздоровительная деятельность по плаванию с детьми раннего и дошкольного возраста» , квалификация Инструктор по плаванию детей раннего и дошкольного возраста»,2019г. 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09.12.2020г. Диплом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профессиональной переподготовки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«Менеджмент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дошкольном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образовании»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года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4 года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15.08.2020г. «Организация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осуществление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доп.образования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детей с ОВЗ и инвалидностью от 5 до 18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лет», 72ч.  15.06.2022г. «Оказание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помощи», 18ч.     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15.06.2022г. «Профилактика 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коррупции в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образовании» 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26.10.2022г. «Педагогика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методика дополнительного образования  детей  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взрослых», 72ч.                                           10.02.2023г. «Организационное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методическое обеспечение  в области   дошкольного образования: заместитель заведующего во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УВР», 108ч.   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21.02.2024г. «Обеспечение 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антитеррористической защищенности образовательных организаций  (для руководителей и должностных лиц,  обеспечивающих безопасность ОО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"), 72ч. 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питания», 15ч.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CAA6E5-EEFD-4A87-A5D7-D25BA94156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348"/>
            <a:ext cx="3973464" cy="63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26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9968" y="192505"/>
            <a:ext cx="7387390" cy="623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Корнева  Елена Александровна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 первая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среднее профессиональное (Государственное бюджетное профессиональное образовательное учреждение Ростовской области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Зимовниковский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педагогический колледж», специальность «Дошкольное образование (углубленная подготовка)», квалификация «Воспитатель детей дошкольного возраста», 2015г.)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доп. переподготовки: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образования» 24.08.2021г.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24.02.2021г. «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гигиены.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детского сада в условиях сложной санитарно-эпидемиологической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обстановки.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новейших технологий в организации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ДОО», 72ч.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22.10.2021г. «Современное дошкольное образование» ООО «Компьютер Инжиниринг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Бизнес-Школа», 144 ч.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помощи», 18ч.            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17.10.2022г. «Комплексная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 детей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Организация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содействия правоохранительным органам родительского комитета 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общественного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 по обеспечению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 в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ДОО», 144ч. 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15.05.2024г.  «Основы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питания», 15ч.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Сайт: 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https://www.maam.ru/users/1629673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03" t="24380" r="29607" b="22858"/>
          <a:stretch/>
        </p:blipFill>
        <p:spPr>
          <a:xfrm>
            <a:off x="-90335" y="818144"/>
            <a:ext cx="5185064" cy="627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13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9340" y="207818"/>
            <a:ext cx="7507705" cy="5951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Большакова Виктория Андреевна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 соответствие занимаемой должности                                                              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среднее профессиональное (Государственное бюджетное профессиональное образовательное учреждение Ростовской области «Зимовниковский педагогический колледж», специальность «Дошкольное образование», квалификация «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детей дошкольного возраста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2019г.)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Высшее - диплом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бакалавра с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отличием: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Специальное (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дефелоктологическое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(Логопедия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 года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года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- 3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гигиены. Особенности работы  ДОУ  в условиях сложной санитарно-эпидемиологической обстановки. Использование новейших технологий в организации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ДОО», 72ч.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04.05.2022г.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и речевое развитие детей дошкольного возрастав условиях реализации ФГОС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108ч.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infourok.ru/user/bolshakova-viktoriya-andreevna1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C22F8A-86CC-4D76-A704-EE0AFAA2B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350" y="694941"/>
            <a:ext cx="4726331" cy="631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87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9340" y="207818"/>
            <a:ext cx="7507705" cy="630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Бороздова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Станиславовна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 соответствие занимаемой должности                                                              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среднее профессиональное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Ростовской области «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Зимовниковский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педагогический колледж», специальность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«Преподавание в начальных классах»,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 ДПО «ВГАППССС» по программе дополнительного профессионального образования «Дошкольная педагогика. Воспитание и развитие детей в ДОО», 2016г.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лет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лет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лет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31.03.2021г. «Правила гигиены. Особенности работы детского сада в условиях сложной санитарно-эпидемиологической обстановки. Использование дошкольного образования», 72ч.</a:t>
            </a:r>
          </a:p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25.06.2021г. «Современное дошкольное образование в условиях реализации ФГОС», 144ч.</a:t>
            </a:r>
          </a:p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14.05.2023г. «Обучение детей основам безопасности дорожного движения в соответствии с ФГОС ДО», 36ч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15.05.2024г. «Основы здорового питания», 15ч.</a:t>
            </a:r>
          </a:p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12.09.2023г. «Совершенствование педагогических компетенций воспитателя в контексте современного детского сада 2023 ФОП ДО и ФГОС ДО – гаранты выявления, развития и реализации творческого потенциала каждого ребёнка с учетом его индивидуальности», 144ч.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Сайт: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www.maam.ru/users/2115394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978"/>
            <a:ext cx="4174238" cy="53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9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7167" y="329784"/>
            <a:ext cx="7620000" cy="6084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Чухаенко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Сергеевна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соответствие занимаемой должности                      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высшее (Федеральное государственное бюджетное учреждение высшего образования «Донской государственный технический университет» (ДГТУ г.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-на-Дону), специальность «Педагогическое образование», квалификация бакалавр, 2019г.)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лет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проф. переподготовки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Педагогика и методика дополнительного образования  детей  и взрослых» 26.10.2022г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29.05.2020г. «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Педагогика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воспитателя дошкольной образовательной организации в условиях реализации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ФГОС», 144ч.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24.01.2023г.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«Организация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деятельности для детей дошкольного возраста с ОВЗ в условиях реализации ФГОС ДО», 72ч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07.08.2023г.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«Оказание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помощи в образовательной организации», 36ч.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15.05.2024г.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«Основы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питания», 15ч.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Сайт: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www.maam.ru/users/3103160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AABB58-4EE0-4DFA-BA4F-504D641ED8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1920"/>
            <a:ext cx="4082931" cy="458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89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2637" y="313404"/>
            <a:ext cx="7291136" cy="489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Силка Анастасия Дмитриевна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соответствие занимаемой должности                       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среднее профессиональное (Государственное бюджетное профессиональное образовательное учреждение Ростовской области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Зимовниковский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педагогический колледж», специальность «Преподавание в начальных классах», квалификация «Учитель начальных классов», 2021г. «Воспитатель детей дошкольного возраста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2022г.)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года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года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проф. переподготовки: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«Педагогика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методика дополнительного образования  детей 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взрослых» 26.10.2022г.</a:t>
            </a: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07.08.2023г. «Оказание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помощи  в образовательной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организации», 36ч.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питания», 15ч.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Сайт: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www.maam.ru/users/2080609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B5EAEC-03DB-4BC3-A141-00096B676D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71" y="571821"/>
            <a:ext cx="3633410" cy="63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62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8411" y="423082"/>
            <a:ext cx="7291136" cy="6001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Зинченко Ольга Сергеевна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высшее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«Донской государственный технический университет» г. Ростов-на-Дону, специальность «Дошкольная педагогика и психология. Воспитание и развитие детей в ДОО», 2019г.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года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год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год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18.03.2021г.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гигиены. Особенности работы  ДОУ  в условиях сложной санитарно-эпидемиологической обстановки. Использование новейших технологий в организации ДОО»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25.02.2022г. «Современное дошкольное образование в условиях ФГОС»,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144ч.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19.09.2023г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«Методические рекомендации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по реализации новой Федеральной образовательной программы ДО (ФОП ДО) и базовых компетенции педагога дошкольного образования в специфике её успешного введения в 2023 году»,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144ч.</a:t>
            </a: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19.02.2024 «Оказание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помощи 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организации», 36ч.   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 «Основы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питания», 15ч.</a:t>
            </a:r>
          </a:p>
          <a:p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Сайт: 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www.maam.ru/users/2238525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8DCD5D-396F-4F0D-BD23-A205223E5B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8" y="662608"/>
            <a:ext cx="4328931" cy="61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25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8411" y="423082"/>
            <a:ext cx="7291136" cy="512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Бенько Валерия Николаевна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соответствие занимаемой должности                                                               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среднее профессиональное (Государственное бюджетное профессиональное образовательное учреждение Ростовской области «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Зимовниковский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педагогический колледж», специальность «Дошкольное образование», квалификация «Воспитатель детей дошкольного возраста», 2023 г.)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 год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год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1 год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28.08.2023г. «Педагогическая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 в дополнительном образовании  в соответствии  с обновленным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ФГОС», 36ч.    </a:t>
            </a:r>
          </a:p>
          <a:p>
            <a:pPr lvl="0" algn="just">
              <a:lnSpc>
                <a:spcPct val="107000"/>
              </a:lnSpc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07.08.2023г. «Оказание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помощи  в образовательной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организации», 36ч.  </a:t>
            </a:r>
          </a:p>
          <a:p>
            <a:pPr lvl="0" algn="just">
              <a:lnSpc>
                <a:spcPct val="107000"/>
              </a:lnSpc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питания», 15ч.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defRPr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www.maam.ru/users/2902102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91" t="22857" r="35146" b="22476"/>
          <a:stretch/>
        </p:blipFill>
        <p:spPr>
          <a:xfrm>
            <a:off x="-490143" y="657714"/>
            <a:ext cx="4598317" cy="653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16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4536" y="0"/>
            <a:ext cx="7291136" cy="612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Киладзе Александра Геннадьевна</a:t>
            </a:r>
            <a:endParaRPr lang="ru-RU" sz="1600" dirty="0">
              <a:ea typeface="Calibri"/>
              <a:cs typeface="Calibri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Должность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/>
                <a:ea typeface="Times New Roman"/>
                <a:cs typeface="Times New Roman"/>
              </a:rPr>
              <a:t>воспитатель</a:t>
            </a:r>
            <a:endParaRPr lang="ru-RU" sz="1400" dirty="0">
              <a:ea typeface="Calibri"/>
              <a:cs typeface="Calibri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Квалификационная категория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– соответствие занимаемой должности                                                                </a:t>
            </a:r>
            <a:endParaRPr lang="ru-RU" sz="1400" dirty="0">
              <a:ea typeface="Calibri"/>
              <a:cs typeface="Calibri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Образование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–среднее специальное (НОУ СПО «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Сальский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экономико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- правовой техникум», «Программное обеспечение вычислительной техники и автоматизированных систем»,техник,2009г)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Общий стаж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–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11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лет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Педагогический стаж –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1 год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Стаж в занимающей должности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– 1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год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Диплом проф.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ереподготовки: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«Дошкольное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образование  в условиях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ДОО» 26.09.2022г.</a:t>
            </a:r>
            <a:endParaRPr lang="ru-RU" sz="1400" dirty="0">
              <a:ea typeface="Calibri"/>
              <a:cs typeface="Calibri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Курсы повышения квалификации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: </a:t>
            </a:r>
          </a:p>
          <a:p>
            <a:pPr algn="just">
              <a:lnSpc>
                <a:spcPct val="107000"/>
              </a:lnSpc>
            </a:pP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07.08.2023г.  «Оказание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первой помощи  в образовательной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организации», 36ч.        06.03.2024г. «Коррекционная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работа  с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детьми, имеющими расстройства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аутистического  спектра, в условиях  реализации ФГОС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ДО», 72ч.       </a:t>
            </a:r>
          </a:p>
          <a:p>
            <a:pPr>
              <a:lnSpc>
                <a:spcPct val="107000"/>
              </a:lnSpc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06.03.2024г. «Использование 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игровых   пособий  в обучении (блоки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Дьенеша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, палочки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Кюмзенера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круги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Луллия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, Ментальные карты </a:t>
            </a:r>
            <a:r>
              <a:rPr lang="ru-RU" sz="1400" dirty="0" err="1" smtClean="0">
                <a:latin typeface="Times New Roman"/>
                <a:ea typeface="Times New Roman"/>
                <a:cs typeface="Times New Roman"/>
              </a:rPr>
              <a:t>Бьюзена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», 72ч. </a:t>
            </a:r>
          </a:p>
          <a:p>
            <a:pPr>
              <a:lnSpc>
                <a:spcPct val="107000"/>
              </a:lnSpc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15.05.2024г.  «Основы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здорового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питания» 15ч.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Сайт: </a:t>
            </a:r>
            <a:r>
              <a:rPr lang="en-US" sz="1400" dirty="0">
                <a:latin typeface="Times New Roman"/>
                <a:ea typeface="Times New Roman"/>
                <a:cs typeface="Times New Roman"/>
                <a:hlinkClick r:id="rId2"/>
              </a:rPr>
              <a:t>https://</a:t>
            </a:r>
            <a:r>
              <a:rPr lang="en-US" sz="1400" dirty="0" smtClean="0">
                <a:latin typeface="Times New Roman"/>
                <a:ea typeface="Times New Roman"/>
                <a:cs typeface="Times New Roman"/>
                <a:hlinkClick r:id="rId2"/>
              </a:rPr>
              <a:t>infourok.ru/user/kiladze-aleksandra-gennadevna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b="1" dirty="0">
              <a:ea typeface="Calibri"/>
              <a:cs typeface="Calibri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E6597F-5A28-49D9-8470-FF853C274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0835"/>
            <a:ext cx="4649880" cy="60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19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8411" y="423082"/>
            <a:ext cx="7291136" cy="4432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Расадникова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Дмитриевна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соответствие занимаемой должности                       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высшее (Иркутский государственный педагогический институт, специальность «Русский язык и литература», квалификация «Учитель русского языка и литературы», 1996 г. 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год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проф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переподготовки: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«Педагогика дошкольного образования: деятельность воспитателя дошкольной образовательной организации» 21.07.2023г.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07.08.2023г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«Оказание первой доврачебной помощи в образовательной организации»,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36ч.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питания», 15ч.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486F10-D5AD-4BFB-A427-7CF5B4292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2925"/>
            <a:ext cx="36385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6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1472" y="1439415"/>
            <a:ext cx="7411453" cy="3993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Бедрик Александр Николаевич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заведующего по хозяйственной работе</a:t>
            </a:r>
            <a:endParaRPr lang="ru-RU" sz="1400" b="1" i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соответствие занимаемой должности                       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высшее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(г. Ростов-на-Дону Федеральное государственное образовательное учреждение высшего профессионального образования «Южный федеральный университет», специальность «Технология и предпринимательство», квалификация «Учитель технологии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предпринимательства»,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2008г. 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«Компьютер Инжиниринг» («Менеджмент в образовании»,2015г.)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32EF1B-1C09-429F-BBEF-DBD963874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530" y="1637228"/>
            <a:ext cx="4996070" cy="53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4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0113" y="286601"/>
            <a:ext cx="7701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433" y="96254"/>
            <a:ext cx="7668246" cy="7201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Аникина Оксана Вячеславовна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– психолог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первая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высшее (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«Ленинградский государственный университет имени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А.С.Пушкина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специальность «Психология», квалификация «Психолог». Преподаватель психологии», 2007г</a:t>
            </a:r>
            <a:r>
              <a:rPr lang="ru-RU" sz="14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br>
              <a:rPr lang="ru-RU" sz="14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«Компьютер Инжиниринг» («Педагогическая деятельность в дошкольной образовательной организации», 2017г.)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лет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14 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5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квалификации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Особенности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 ДОУ  в условиях сложной санитарно-эпидемиологической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 Использование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новейших технологий в организации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ДОО», 72ч.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25.02.2022г. «Организация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педагогических работников психолого-педагогического профиля и специалистов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ППК», 72ч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17.10.2022г.  «Комплексная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детей. Организация содействия правоохранительным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 родительского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по обеспечению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ДОО», 144ч.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26.10.2022г. «Педагогика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методика дополнительного образования  детей 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взрослых», 72ч.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18.08.2023г. «Организация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инклюзивного  образования детей-инвалидов, детей ОВЗ  в образовательных организациях в условиях реализации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ФГОС», 144ч.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питания», 15ч.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https://www.maam.ru/users/1631072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E3DBC3-9DB2-4EDB-82CD-326467902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8" y="1457739"/>
            <a:ext cx="4311405" cy="55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5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31057" y="0"/>
            <a:ext cx="7506267" cy="595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Федоренко Ирина Ивановна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400" b="1" i="1" dirty="0">
                <a:solidFill>
                  <a:srgbClr val="7D95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- логопед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первая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высшее (Федеральное государственное автономное образовательное учреждение высшего профессионального образования «Южный федеральный университет», специальность «Логопедия», квалификация «Учитель-логопед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2012г.).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ВГАППССС («Волгоградская Гуманитарная Академия профессиональной подготовки специалистов социальной сферы») «Дошкольная педагогика. Воспитание и развитие детей в ДОО», 2015г.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</a:p>
          <a:p>
            <a:pPr algn="just">
              <a:lnSpc>
                <a:spcPct val="107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проф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переподготовки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"Педагог дополнительного образования"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21.08.2021г.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08.02.2021г. «Логопедическая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 по коррекции звукопроизношения. Технологии восстановления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звуков», 144ч.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гигиены. Особенности работы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сложной санитарно-эпидемиологической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новейших технологий в организации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ДОО»,  72ч.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18.08.2023г. «Организация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инклюзивного  образования детей-инвалидов, детей ОВЗ  в образовательных организациях в условиях реализации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ФГОС», 144ч.      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18.02.2024г. «Воспитание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коррекция нарушения речи детей дошкольного возраста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логопедической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 в соответствии с ФГОС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ДО», 144ч.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21.02.2024г. «Противодействие коррупции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образования», 72ч.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3F796E-55F4-431D-A02B-5720A4D72A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189" y="994040"/>
            <a:ext cx="3658771" cy="58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1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245F78-B708-45B0-9CB3-B90C6BE8DDE6}"/>
              </a:ext>
            </a:extLst>
          </p:cNvPr>
          <p:cNvSpPr/>
          <p:nvPr/>
        </p:nvSpPr>
        <p:spPr>
          <a:xfrm>
            <a:off x="4174434" y="416813"/>
            <a:ext cx="7845287" cy="325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Сорокина Виктория Александровна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- логопед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соответствие занимаемой должности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высшее (Южный федеральный университет «ЮФУ г.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-на-Дону» образовательная программа – Клиническая логопедия по направлению специальное (дефектологическое) образование. Магистр, 2023г.)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год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год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19.02.2024 «Оказание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помощи 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организации», 36ч.  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 «Основы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питания», 15ч.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FC535F-D07E-4CD5-BA2C-8E113673E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436"/>
            <a:ext cx="4810538" cy="496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5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79494" y="177424"/>
            <a:ext cx="7812505" cy="641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Лавренко Анна Васильевна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музыкальный руководитель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высшее (Государственное образовательное учреждение высшего  образования «Донской государственный технический университет», Ростов-на-Дону, бакалавр, «Педагогическое образование», 2019г.)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«Компьютер Инжиниринг Бизнес-Школа», г. Ростов-на-Дону»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«Теория и методика проведения дисциплины «Музыка» в образовательной организации»,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26.11.2021г. «Реализация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 дошкольного образования для музыкальных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руководителей», 144ч.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гигиены. Особенности работы ДОУ в условиях сложной санитарно-эпидемиологической обстановки. Использование новейших технологий в организации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ДОО», 72ч.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питания», 15ч.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https://nsportal.ru/lavrenko-anna-vasilevna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https://www.maam.ru/users/652683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82F40D-239C-42F0-98C4-6878D7098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326" y="1246739"/>
            <a:ext cx="4961781" cy="575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4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6215" y="400167"/>
            <a:ext cx="7915522" cy="8024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Геворгян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Рипсиме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Мнацакановна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музыкальный руководитель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среднее специальное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Армавирский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гос.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индуст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педагог. колледж, специальность «Преподавание в начальных классах», квалификация «Учитель начальных классов», 2007г.)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 ДПО «ВГАППССС» («Волгоградская Гуманитарная Академия профессиональной подготовки специалистов социальной сферы») «Музыкальный руководитель. Технологии планирования и реализации музыкального образования в ДОО с учетом требований ФГОС», 2017г.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26.11 2021г.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ФГОС дошкольного образования для музыкальных руководителей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144ч.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Особенности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 ДОУ  в условиях сложной санитарно-эпидемиологической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 Использование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новейших технологий в организации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ДОО», 72ч.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     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26.10.2022г. «Педагогика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методика дополнительного образования  детей 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взрослых», 72ч.   15.08.2023г. «Музыкальное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детей дошкольного возраста  с ОВЗ  в условиях  реализации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ФГОС», 120ч.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https://nsportal.ru/gevorkyan-r-m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5A72BF-AFE8-4E81-9E2F-11290DE4C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1252"/>
            <a:ext cx="4488868" cy="589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3400" y="0"/>
            <a:ext cx="7848600" cy="705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Обыночная Виктория Александровна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инструктор по физической культуре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 соответствие занимаемой должности                       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высшее (Государственное образовательное учреждение высшего  образования «Донской государственный технический университет», Ростов-на-Дону, бакалавр, «Педагогическое образование», 2021г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иплом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«Физическая культура»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года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года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ереподготовки: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«Инструктор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плаванию 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ДОУ»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24.04.2024г.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26.10.2022г. «Педагогика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методика дополнительного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взрослых», 72ч.                                                            17.10.2022г. «Комплексная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 детей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Организация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содействия правоохранительным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органам родительского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комитета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общественного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 по обеспечению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ДОО», 144ч.  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16.08.2023г. «Организация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занятий адаптивной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физической культурой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детьми дошкольного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ОВЗ», 144ч.  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 15ч.    </a:t>
            </a:r>
          </a:p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https://www.maam.ru/users/2757336#dalee_foot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B4E5B0-0279-46EE-AB98-840EB09AAC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90" y="0"/>
            <a:ext cx="4201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022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4617</TotalTime>
  <Words>2917</Words>
  <Application>Microsoft Office PowerPoint</Application>
  <PresentationFormat>Широкоэкранный</PresentationFormat>
  <Paragraphs>441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User</cp:lastModifiedBy>
  <cp:revision>322</cp:revision>
  <dcterms:created xsi:type="dcterms:W3CDTF">2018-02-12T14:54:30Z</dcterms:created>
  <dcterms:modified xsi:type="dcterms:W3CDTF">2024-09-19T06:27:19Z</dcterms:modified>
</cp:coreProperties>
</file>